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772C"/>
    <a:srgbClr val="EE3B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4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3A7CC-DA8C-44B3-B255-F63A42FC41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65238D-95D4-47E5-BC88-9F572D9418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C20AA-D6B4-433A-8F21-AA64D3410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890CA-7C7D-4AB3-B8A8-2D8201C4A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8C34D-9D18-4DFA-A2D9-4F9FD1B22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2570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C1D14-DFD7-4856-A6F5-C4F5EA97B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E09A0-7D68-4352-BF67-0272446D08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F282BC-6273-436E-AF13-CCCDA629D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405AD5-26CE-45BF-B903-31BD7C76C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BED3FD-4D84-4C88-9033-17EA5AA87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96695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62A0D5-F158-45F1-BA79-7EEB63BF9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05562F-ECB5-446F-B275-9610A1C921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A06B7D-6D94-4778-8EBA-07CE439F9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AE09BF-A2B9-456C-B8E5-3E6A70B3C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0BF77-9EDA-4106-B433-818C0BF9A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18648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E7F9B-2722-4ED8-95BC-C39D080DD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72367-505C-43F3-9D22-3245A4C60E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5B6261-21D4-439F-AD71-8AC106464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F59A12-8E3A-48E2-928E-09A82DA79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17A4D2-D74C-4877-ACAF-AFD60FAA3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79F193-EE11-4A6C-AE1D-3FFAED63B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78975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75409-91D7-4363-B5ED-2C5169F3C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57379D-A6C6-419F-BBCA-05E93712D6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ABEC1E-E263-43C8-AB53-3A61C58A85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78B777-1BB4-4B7B-BB6E-874D0F3456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8F144C-3286-4401-969D-72DD984BE4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C6BA-2E41-4E1B-895C-4799F4206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DDF51F-9088-4DB8-9016-0D0C15ED2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2AAA27-AE12-4FD7-AC1B-BF1880D0D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2510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851D7-3F3D-4052-844A-36CB929C5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F225D8-3C14-4ABB-86A2-CB56A6950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88F9D2-3033-41AC-AC5A-780DAA414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72E666-818F-481C-89CE-F72F2A0CB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03013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95B63C-9991-403E-8672-2D9C6083D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1E1EB2-B060-48F2-8BFB-F15AFD48F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0A4746-0DD2-42CD-B064-55E051912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19141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7A1AC-9662-4716-84A9-D3F642599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E0E25-D4DA-428A-BF5D-AA8ABDD94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F57764-46F4-483E-9F28-EBF2071278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67972-B6EA-4D48-95B3-F397C5CEA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AD2702-8351-44CF-9A5D-4A8F6E0A3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23845A-7CA1-40B0-9E3A-EF4513BF9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73273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34034-5E3D-4642-96F8-055AD6DA6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C429C6-77E7-4541-96DA-1E5E7764CD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303445-52CA-4CF2-8515-E67C9A062F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EAAE7D-E88B-4ABA-AE58-8FE6038B1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57EA0B-6549-4B58-80B0-772E2C9C4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1D94DD-849F-4CA0-9E14-B82E92A1B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58508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919E2-1839-47C7-A8AE-FABDB4873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EB8AE8-40DB-4AC4-8CF4-9E2BFA017B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F752FD-1DC1-4FC7-ADB0-4E91A61F3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1ED5B0-BA4E-4821-AE06-36302AFD5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1A067-CAB5-42B0-A964-59BA02759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05471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3D4B39-5A66-4CEC-A8E0-2AFDD3722A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87B7E6-B4C6-47FA-A402-DAF43A219E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CAE31E-8241-4122-A6C2-1E9482474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E849F-BB41-4526-B54B-135413398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C05F6-EB08-4FF4-9D8E-F9CA66468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77122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906BC0-D15D-4A7D-BA04-61E1E52F3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15063E-330A-4D8C-B5AB-BFCBCC361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E48F04-0D2E-4F96-BAFC-BC7D9B34C9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D64A1-5001-4CAC-B389-A433E9980A5A}" type="datetimeFigureOut">
              <a:rPr lang="en-AU" smtClean="0"/>
              <a:t>21/7/21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D530DE-DCD3-4CDA-BE51-2BD50DEFAD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C5575-F7FE-4AA3-83A2-C922EAA86C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44BF1-2CC6-4129-8222-DF1193AED8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8109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6E761DB-4089-4D8E-B46C-23C2BE038106}"/>
              </a:ext>
            </a:extLst>
          </p:cNvPr>
          <p:cNvSpPr/>
          <p:nvPr/>
        </p:nvSpPr>
        <p:spPr>
          <a:xfrm>
            <a:off x="-3" y="1928144"/>
            <a:ext cx="3528293" cy="989069"/>
          </a:xfrm>
          <a:prstGeom prst="rect">
            <a:avLst/>
          </a:prstGeom>
          <a:solidFill>
            <a:srgbClr val="F377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83758A-6E98-4661-8E54-89FEA41D42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0107" y="2166784"/>
            <a:ext cx="3209638" cy="511787"/>
          </a:xfrm>
        </p:spPr>
        <p:txBody>
          <a:bodyPr>
            <a:noAutofit/>
          </a:bodyPr>
          <a:lstStyle/>
          <a:p>
            <a:r>
              <a:rPr lang="en-AU" sz="3600" b="1" dirty="0">
                <a:solidFill>
                  <a:schemeClr val="bg1"/>
                </a:solidFill>
                <a:latin typeface="Klavika Regular" panose="020B0506040000020004" pitchFamily="34" charset="0"/>
              </a:rPr>
              <a:t>Have your say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28E1A0D-6A6A-4CE9-8BDB-FDA61B9C8F94}"/>
              </a:ext>
            </a:extLst>
          </p:cNvPr>
          <p:cNvSpPr/>
          <p:nvPr/>
        </p:nvSpPr>
        <p:spPr>
          <a:xfrm>
            <a:off x="-3" y="2904991"/>
            <a:ext cx="3528290" cy="3362150"/>
          </a:xfrm>
          <a:prstGeom prst="rect">
            <a:avLst/>
          </a:prstGeom>
          <a:solidFill>
            <a:srgbClr val="EE3B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41817CA5-446B-4705-843F-6118571B7E3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5213" y="0"/>
            <a:ext cx="2948672" cy="1605643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BB49532B-ED2F-45CB-BB1D-9F6C564EDF5F}"/>
              </a:ext>
            </a:extLst>
          </p:cNvPr>
          <p:cNvSpPr txBox="1">
            <a:spLocks/>
          </p:cNvSpPr>
          <p:nvPr/>
        </p:nvSpPr>
        <p:spPr>
          <a:xfrm>
            <a:off x="7479759" y="6488296"/>
            <a:ext cx="5075382" cy="5117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lavika Regular" panose="020B0506040000020004" pitchFamily="34" charset="0"/>
              </a:rPr>
              <a:t>T&amp;C’s apply. Visit ses.edu.au for more information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BFB44184-F416-414E-943B-0C3969E93708}"/>
              </a:ext>
            </a:extLst>
          </p:cNvPr>
          <p:cNvSpPr txBox="1">
            <a:spLocks/>
          </p:cNvSpPr>
          <p:nvPr/>
        </p:nvSpPr>
        <p:spPr>
          <a:xfrm>
            <a:off x="180107" y="3143633"/>
            <a:ext cx="3209638" cy="30566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AU" sz="2000" dirty="0">
                <a:solidFill>
                  <a:schemeClr val="bg1"/>
                </a:solidFill>
                <a:latin typeface="Klavika Regular" panose="020B0506040000020004" pitchFamily="34" charset="0"/>
              </a:rPr>
              <a:t>Check your inbox for the SES – </a:t>
            </a:r>
            <a:r>
              <a:rPr lang="en-AU" sz="2000">
                <a:solidFill>
                  <a:schemeClr val="bg1"/>
                </a:solidFill>
                <a:latin typeface="Klavika Regular" panose="020B0506040000020004" pitchFamily="34" charset="0"/>
              </a:rPr>
              <a:t>open 29 </a:t>
            </a:r>
            <a:r>
              <a:rPr lang="en-AU" sz="2000" dirty="0">
                <a:solidFill>
                  <a:schemeClr val="bg1"/>
                </a:solidFill>
                <a:latin typeface="Klavika Regular" panose="020B0506040000020004" pitchFamily="34" charset="0"/>
              </a:rPr>
              <a:t>July </a:t>
            </a:r>
            <a:r>
              <a:rPr lang="en-AU" sz="2000">
                <a:solidFill>
                  <a:schemeClr val="bg1"/>
                </a:solidFill>
                <a:latin typeface="Klavika Regular" panose="020B0506040000020004" pitchFamily="34" charset="0"/>
              </a:rPr>
              <a:t>to 29 </a:t>
            </a:r>
            <a:r>
              <a:rPr lang="en-AU" sz="2000" dirty="0">
                <a:solidFill>
                  <a:schemeClr val="bg1"/>
                </a:solidFill>
                <a:latin typeface="Klavika Regular" panose="020B0506040000020004" pitchFamily="34" charset="0"/>
              </a:rPr>
              <a:t>August.</a:t>
            </a:r>
          </a:p>
          <a:p>
            <a:pPr algn="l"/>
            <a:r>
              <a:rPr lang="en-AU" sz="2000" dirty="0">
                <a:solidFill>
                  <a:schemeClr val="bg1"/>
                </a:solidFill>
                <a:latin typeface="Klavika Regular" panose="020B0506040000020004" pitchFamily="34" charset="0"/>
              </a:rPr>
              <a:t>Help shape the future of higher education in Australia.</a:t>
            </a:r>
          </a:p>
          <a:p>
            <a:pPr algn="l"/>
            <a:r>
              <a:rPr lang="en-AU" sz="2000" dirty="0">
                <a:solidFill>
                  <a:schemeClr val="bg1"/>
                </a:solidFill>
                <a:latin typeface="Klavika Regular" panose="020B0506040000020004" pitchFamily="34" charset="0"/>
              </a:rPr>
              <a:t>Prize draw winners are being announced – have your chance to win $1,000.</a:t>
            </a:r>
          </a:p>
        </p:txBody>
      </p:sp>
    </p:spTree>
    <p:extLst>
      <p:ext uri="{BB962C8B-B14F-4D97-AF65-F5344CB8AC3E}">
        <p14:creationId xmlns:p14="http://schemas.microsoft.com/office/powerpoint/2010/main" val="904585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56</Words>
  <Application>Microsoft Macintosh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Klavika Regular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Kelsey Pool</dc:creator>
  <cp:lastModifiedBy>Allan Moran</cp:lastModifiedBy>
  <cp:revision>13</cp:revision>
  <dcterms:created xsi:type="dcterms:W3CDTF">2020-06-02T02:25:21Z</dcterms:created>
  <dcterms:modified xsi:type="dcterms:W3CDTF">2021-07-21T02:14:05Z</dcterms:modified>
</cp:coreProperties>
</file>